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1"/>
  </p:normalViewPr>
  <p:slideViewPr>
    <p:cSldViewPr snapToGrid="0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84F89-15E3-8140-3587-91BD610FD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608F64-ABE9-E033-F98E-7527E57C2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11F7E-A2F4-5438-D0C9-04BC0CD5C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F35E8-6C7D-C5DD-EFF5-638AD40D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E2C81-7462-FBAE-F1E5-EEA20E71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6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1CD6C-625F-B61D-7236-D078908F1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AC9E1-8D76-301F-868A-28D998C5F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88516-1132-3838-517F-EAC2A06A5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61324-D610-AEED-997A-673103EB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67DAB-9231-46C8-6E56-AF88CAE8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A3CB8-C0A2-1EB3-0AD9-B15A7A6F4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407E59-106D-7BAF-B5F9-4E0BC08A2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BFC2C-0898-8073-898B-158284B4E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1EB6A-6113-F3E8-CFDA-1BC9BF2A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2F27C-4FF6-B25C-C534-1A82EA8D5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30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63389-EDCF-2E52-ED41-906DECA6E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31A1D-8A5F-8D72-1FEC-92C80F774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6314C-5225-A5D5-3213-7664933CC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0DBA1-A718-403C-D477-6D9C2559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7D78F-C6E8-553F-7CF9-A5B356904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7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9EC4D-8D33-1211-4C81-2B7EA276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DF82-8A14-A634-BFF9-C63614AA3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D2A61-13E7-2D35-D3F2-BAEC9F49E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89707-EDDE-509C-9649-7EB7716B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D7C60-BC80-05B2-4A16-36C5A696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6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55571-8A11-6298-D9C0-44DDCE384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F745C-1AC8-0590-E5A3-14D18ED2AA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D7C82-6031-AEA8-C257-682CCCD33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4AB5A-4D36-F37A-C4BD-16E36EDA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42BED-9395-D250-C20E-40216AD40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5E2E1-268F-98A5-BEB0-1EAC3B2F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5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A30B-288E-5259-CC70-35A88E5B8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CD44F-974B-5668-8F08-BDFAD5B0F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ABBFB0-556D-C866-1BA4-25D9FF4BC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78714-F393-12E3-43D6-B817E7CF7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1A4175-9F65-222D-9456-E6BC8536F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9FA3B7-343F-79E1-DF89-CFA59E4D3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E4C055-1D99-AC26-0249-13963AD6C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DB0B4-6948-7DD1-21AA-B2989306B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0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3887-7E3C-C106-212A-19ACC2709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4E7D0-E2B3-AAC0-E440-E1460F00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A7B4E7-A3FD-3B1F-2C0B-034A7C26C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68C95-71DB-7997-528E-D2220137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1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7CF99-F381-42A8-7089-2FCF765B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A21B32-FD93-A8A4-A4DB-197CA76C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21CBD-6983-31E5-CAA6-88623548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0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439CA-849B-7898-0E98-7433495C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6B1A-5BA4-6F56-F548-3C11D52D4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6F0ED-471A-195A-D5AF-4F3A85728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F6C46-29CF-4835-87F8-1B6CBACA7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FD6BF-A469-6B40-1B3C-0ADE9A6A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2367B-8F06-56DF-73FA-F385F986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2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4130-C116-A191-DC33-54122D2F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643909-2042-FE23-4BAE-224021F23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2F6068-86D4-282B-EAF1-6936035FD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32E3D-250C-61FA-84C0-65CD4040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28F21-E7EF-90E9-ED5B-0BB59AFB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4C8E5-C349-BB1B-7AB0-954EF57B5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2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E785A-8A90-5065-F824-1CB6DB45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5F223-1210-E0AC-4DB5-29FA4F52A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E903F-E77F-E529-4A28-240BC22B5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C7304-A891-A440-BE52-8C57F42FB825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AE712-B57B-E39F-4BDA-23BBDFB79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D772E-BF37-F0A6-8E45-CB5F48581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7B8A2-D15B-8343-8877-19009DC3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0FCBB3-4864-3137-2758-8F82F775C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373654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Increasing income and reducing attrition</a:t>
            </a:r>
          </a:p>
        </p:txBody>
      </p:sp>
      <p:grpSp>
        <p:nvGrpSpPr>
          <p:cNvPr id="22" name="Group 11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23" name="Straight Connector 12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13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urple sign with white text&#10;&#10;Description automatically generated">
            <a:extLst>
              <a:ext uri="{FF2B5EF4-FFF2-40B4-BE49-F238E27FC236}">
                <a16:creationId xmlns:a16="http://schemas.microsoft.com/office/drawing/2014/main" id="{C5697C89-DB46-13BC-351A-D648A7DC8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0" y="467360"/>
            <a:ext cx="35433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760E-A9DA-2C4D-0A26-A24D65FE2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758DF-3D1A-670C-BA88-E3223C8D8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Attrition high as donors recruited from Direct Dialogue</a:t>
            </a:r>
          </a:p>
          <a:p>
            <a:endParaRPr lang="en-US" dirty="0"/>
          </a:p>
          <a:p>
            <a:r>
              <a:rPr lang="en-US" dirty="0"/>
              <a:t>Donors not being recruited for Cash program</a:t>
            </a:r>
          </a:p>
          <a:p>
            <a:endParaRPr lang="en-US" dirty="0"/>
          </a:p>
          <a:p>
            <a:r>
              <a:rPr lang="en-US" dirty="0" err="1"/>
              <a:t>Maximise</a:t>
            </a:r>
            <a:r>
              <a:rPr lang="en-US" dirty="0"/>
              <a:t> income and minimize costs to allow acquisition to recruit new donors</a:t>
            </a:r>
          </a:p>
        </p:txBody>
      </p:sp>
      <p:pic>
        <p:nvPicPr>
          <p:cNvPr id="5" name="Picture 4" descr="A purple sign with white text&#10;&#10;Description automatically generated">
            <a:extLst>
              <a:ext uri="{FF2B5EF4-FFF2-40B4-BE49-F238E27FC236}">
                <a16:creationId xmlns:a16="http://schemas.microsoft.com/office/drawing/2014/main" id="{61D19A46-13BB-48DA-2828-324300006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862" y="121093"/>
            <a:ext cx="2795587" cy="181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00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1A41-B207-0E1C-FC1B-307D7B816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4A015-59F3-9906-0085-A4225D4B8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487"/>
            <a:ext cx="10515600" cy="42484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Reactivation: Reviewed donor performance before and after lapsing.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Reactivation: Built a new propensity model based on findings and reduced calling costs.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Cash &amp; Raffle mailings: Focused on net income and reducing costs in the data modeling.</a:t>
            </a:r>
          </a:p>
          <a:p>
            <a:endParaRPr lang="en-US" dirty="0"/>
          </a:p>
          <a:p>
            <a:r>
              <a:rPr lang="en-US" dirty="0"/>
              <a:t>Detailed weekly reporting to optimize response.</a:t>
            </a:r>
          </a:p>
        </p:txBody>
      </p:sp>
      <p:pic>
        <p:nvPicPr>
          <p:cNvPr id="4" name="Picture 3" descr="A purple sign with white text&#10;&#10;Description automatically generated">
            <a:extLst>
              <a:ext uri="{FF2B5EF4-FFF2-40B4-BE49-F238E27FC236}">
                <a16:creationId xmlns:a16="http://schemas.microsoft.com/office/drawing/2014/main" id="{99E33E68-4733-94D9-95FF-3C24CC14B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624" y="181610"/>
            <a:ext cx="2409825" cy="156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7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C2B0-8F0E-7385-5074-5DB5CB70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FE3A5-8ACB-C0BF-9BA9-3960F9E38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 income increased by £2.1million over 18 months.</a:t>
            </a:r>
          </a:p>
          <a:p>
            <a:endParaRPr lang="en-US" dirty="0"/>
          </a:p>
          <a:p>
            <a:r>
              <a:rPr lang="en-US" dirty="0"/>
              <a:t>Circa eight percent income increase against target.</a:t>
            </a:r>
          </a:p>
          <a:p>
            <a:endParaRPr lang="en-US" dirty="0"/>
          </a:p>
          <a:p>
            <a:r>
              <a:rPr lang="en-US" dirty="0"/>
              <a:t>Costs and </a:t>
            </a:r>
            <a:r>
              <a:rPr lang="en-US"/>
              <a:t>attrition reduced.</a:t>
            </a:r>
          </a:p>
        </p:txBody>
      </p:sp>
      <p:pic>
        <p:nvPicPr>
          <p:cNvPr id="4" name="Picture 3" descr="A purple sign with white text&#10;&#10;Description automatically generated">
            <a:extLst>
              <a:ext uri="{FF2B5EF4-FFF2-40B4-BE49-F238E27FC236}">
                <a16:creationId xmlns:a16="http://schemas.microsoft.com/office/drawing/2014/main" id="{6D54C54C-5F9F-AD43-ECA6-3CA07AB6A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624" y="181610"/>
            <a:ext cx="2409825" cy="156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107</Words>
  <Application>Microsoft Macintosh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Increasing income and reducing attrition</vt:lpstr>
      <vt:lpstr>Problem</vt:lpstr>
      <vt:lpstr>Solution</vt:lpstr>
      <vt:lpstr>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Started an IG program from scratch</dc:title>
  <dc:creator>James Allport</dc:creator>
  <cp:lastModifiedBy>James Allport</cp:lastModifiedBy>
  <cp:revision>2</cp:revision>
  <dcterms:created xsi:type="dcterms:W3CDTF">2024-11-26T11:26:28Z</dcterms:created>
  <dcterms:modified xsi:type="dcterms:W3CDTF">2024-11-26T11:44:00Z</dcterms:modified>
</cp:coreProperties>
</file>