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21"/>
  </p:normalViewPr>
  <p:slideViewPr>
    <p:cSldViewPr snapToGrid="0">
      <p:cViewPr varScale="1">
        <p:scale>
          <a:sx n="90" d="100"/>
          <a:sy n="90" d="100"/>
        </p:scale>
        <p:origin x="23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84F89-15E3-8140-3587-91BD610FD1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608F64-ABE9-E033-F98E-7527E57C2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11F7E-A2F4-5438-D0C9-04BC0CD5C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F35E8-6C7D-C5DD-EFF5-638AD40D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E2C81-7462-FBAE-F1E5-EEA20E71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6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1CD6C-625F-B61D-7236-D078908F1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BAC9E1-8D76-301F-868A-28D998C5F6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88516-1132-3838-517F-EAC2A06A5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61324-D610-AEED-997A-673103EBD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67DAB-9231-46C8-6E56-AF88CAE84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A3CB8-C0A2-1EB3-0AD9-B15A7A6F4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407E59-106D-7BAF-B5F9-4E0BC08A2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BFC2C-0898-8073-898B-158284B4E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1EB6A-6113-F3E8-CFDA-1BC9BF2AA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2F27C-4FF6-B25C-C534-1A82EA8D5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30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63389-EDCF-2E52-ED41-906DECA6E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31A1D-8A5F-8D72-1FEC-92C80F774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6314C-5225-A5D5-3213-7664933CC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0DBA1-A718-403C-D477-6D9C25593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7D78F-C6E8-553F-7CF9-A5B356904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7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9EC4D-8D33-1211-4C81-2B7EA276E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6DF82-8A14-A634-BFF9-C63614AA3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D2A61-13E7-2D35-D3F2-BAEC9F49E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89707-EDDE-509C-9649-7EB7716BB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D7C60-BC80-05B2-4A16-36C5A6969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6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55571-8A11-6298-D9C0-44DDCE384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F745C-1AC8-0590-E5A3-14D18ED2AA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D7C82-6031-AEA8-C257-682CCCD33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4AB5A-4D36-F37A-C4BD-16E36EDA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42BED-9395-D250-C20E-40216AD40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5E2E1-268F-98A5-BEB0-1EAC3B2FB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55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BA30B-288E-5259-CC70-35A88E5B8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CCD44F-974B-5668-8F08-BDFAD5B0F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ABBFB0-556D-C866-1BA4-25D9FF4BC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378714-F393-12E3-43D6-B817E7CF73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1A4175-9F65-222D-9456-E6BC8536F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9FA3B7-343F-79E1-DF89-CFA59E4D3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E4C055-1D99-AC26-0249-13963AD6C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DB0B4-6948-7DD1-21AA-B2989306B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0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23887-7E3C-C106-212A-19ACC2709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4E7D0-E2B3-AAC0-E440-E1460F005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A7B4E7-A3FD-3B1F-2C0B-034A7C26C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D68C95-71DB-7997-528E-D2220137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1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67CF99-F381-42A8-7089-2FCF765B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A21B32-FD93-A8A4-A4DB-197CA76CB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21CBD-6983-31E5-CAA6-886235484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0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439CA-849B-7898-0E98-7433495C2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16B1A-5BA4-6F56-F548-3C11D52D4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D6F0ED-471A-195A-D5AF-4F3A85728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8F6C46-29CF-4835-87F8-1B6CBACA7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FD6BF-A469-6B40-1B3C-0ADE9A6A9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B2367B-8F06-56DF-73FA-F385F9865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2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4130-C116-A191-DC33-54122D2FE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643909-2042-FE23-4BAE-224021F239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2F6068-86D4-282B-EAF1-6936035FD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632E3D-250C-61FA-84C0-65CD40408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28F21-E7EF-90E9-ED5B-0BB59AFBA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4C8E5-C349-BB1B-7AB0-954EF57B5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2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4E785A-8A90-5065-F824-1CB6DB45F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05F223-1210-E0AC-4DB5-29FA4F52A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E903F-E77F-E529-4A28-240BC22B5A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AE712-B57B-E39F-4BDA-23BBDFB793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D772E-BF37-F0A6-8E45-CB5F48581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DCF72F19-1473-448C-AA14-0CB8AA374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0FCBB3-4864-3137-2758-8F82F775C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609" y="679731"/>
            <a:ext cx="4171994" cy="373654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Started an IG program from scratch</a:t>
            </a:r>
          </a:p>
        </p:txBody>
      </p:sp>
      <p:grpSp>
        <p:nvGrpSpPr>
          <p:cNvPr id="22" name="Group 11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23" name="Straight Connector 12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13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yellow background with black and blue text&#10;&#10;Description automatically generated">
            <a:extLst>
              <a:ext uri="{FF2B5EF4-FFF2-40B4-BE49-F238E27FC236}">
                <a16:creationId xmlns:a16="http://schemas.microsoft.com/office/drawing/2014/main" id="{4B155026-73FF-DF34-7304-8C0A81ED095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24" r="2" b="2"/>
          <a:stretch/>
        </p:blipFill>
        <p:spPr>
          <a:xfrm>
            <a:off x="5640572" y="557360"/>
            <a:ext cx="5608830" cy="563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9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97FF4-D296-B98A-E187-A1D55502D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Putting in foundations</a:t>
            </a:r>
            <a:endParaRPr lang="en-US" dirty="0"/>
          </a:p>
        </p:txBody>
      </p:sp>
      <p:pic>
        <p:nvPicPr>
          <p:cNvPr id="5" name="Content Placeholder 4" descr="A yellow background with black and blue text&#10;&#10;Description automatically generated">
            <a:extLst>
              <a:ext uri="{FF2B5EF4-FFF2-40B4-BE49-F238E27FC236}">
                <a16:creationId xmlns:a16="http://schemas.microsoft.com/office/drawing/2014/main" id="{580A7502-B235-84A8-D753-A3B802936A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98012" y="159544"/>
            <a:ext cx="2540000" cy="2540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1C1C0A7-7573-7614-6C51-5CAEB1B7EF8C}"/>
              </a:ext>
            </a:extLst>
          </p:cNvPr>
          <p:cNvSpPr txBox="1"/>
          <p:nvPr/>
        </p:nvSpPr>
        <p:spPr>
          <a:xfrm>
            <a:off x="1014413" y="1429544"/>
            <a:ext cx="7772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Finding audiences that can be responsive by mapping who is engaged already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Internal Brainstorms to develop the Fundraising proposition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Testing the fundraising proposition in telemarketing to prove concept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Role out tests in Telemarketing, DM, Inserts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Training colleagues and putting in processes for donation flows, supporter journeys etc.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Engage internal audiences to develop retention product and have support from colleagues.</a:t>
            </a:r>
          </a:p>
        </p:txBody>
      </p:sp>
    </p:spTree>
    <p:extLst>
      <p:ext uri="{BB962C8B-B14F-4D97-AF65-F5344CB8AC3E}">
        <p14:creationId xmlns:p14="http://schemas.microsoft.com/office/powerpoint/2010/main" val="3162976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760E-A9DA-2C4D-0A26-A24D65FE2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758DF-3D1A-670C-BA88-E3223C8D8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than doubled income from Individual Giving</a:t>
            </a:r>
          </a:p>
          <a:p>
            <a:endParaRPr lang="en-US" dirty="0"/>
          </a:p>
          <a:p>
            <a:r>
              <a:rPr lang="en-US" dirty="0"/>
              <a:t>Regular Giving income increased by 20% from first telemarketing test</a:t>
            </a:r>
          </a:p>
          <a:p>
            <a:endParaRPr lang="en-US" dirty="0"/>
          </a:p>
          <a:p>
            <a:r>
              <a:rPr lang="en-US" dirty="0"/>
              <a:t>Minimal expenditure each year as acquisition from </a:t>
            </a:r>
            <a:r>
              <a:rPr lang="en-US"/>
              <a:t>low risk sources.</a:t>
            </a:r>
            <a:endParaRPr lang="en-US" dirty="0"/>
          </a:p>
        </p:txBody>
      </p:sp>
      <p:pic>
        <p:nvPicPr>
          <p:cNvPr id="4" name="Content Placeholder 4" descr="A yellow background with black and blue text&#10;&#10;Description automatically generated">
            <a:extLst>
              <a:ext uri="{FF2B5EF4-FFF2-40B4-BE49-F238E27FC236}">
                <a16:creationId xmlns:a16="http://schemas.microsoft.com/office/drawing/2014/main" id="{EF3882EA-AAF8-2A13-A615-4FFE32D2B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6950" y="159544"/>
            <a:ext cx="2151062" cy="215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00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103</Words>
  <Application>Microsoft Macintosh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Started an IG program from scratch</vt:lpstr>
      <vt:lpstr>Putting in foundations</vt:lpstr>
      <vt:lpstr>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Started an IG program from scratch</dc:title>
  <dc:creator>James Allport</dc:creator>
  <cp:lastModifiedBy>James Allport</cp:lastModifiedBy>
  <cp:revision>1</cp:revision>
  <dcterms:created xsi:type="dcterms:W3CDTF">2024-11-26T11:26:28Z</dcterms:created>
  <dcterms:modified xsi:type="dcterms:W3CDTF">2024-11-26T11:34:35Z</dcterms:modified>
</cp:coreProperties>
</file>